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BF1E1-C152-4EBE-AF1B-3DC12DA5621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E6F7-5DA3-46AC-8A57-9E77F43D72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918" r="18812" b="15948"/>
          <a:stretch>
            <a:fillRect/>
          </a:stretch>
        </p:blipFill>
        <p:spPr bwMode="auto">
          <a:xfrm>
            <a:off x="285720" y="500042"/>
            <a:ext cx="8715436" cy="573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312" t="6466" r="19206" b="6249"/>
          <a:stretch>
            <a:fillRect/>
          </a:stretch>
        </p:blipFill>
        <p:spPr bwMode="auto">
          <a:xfrm>
            <a:off x="214282" y="214290"/>
            <a:ext cx="8683686" cy="601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9312" t="16972" r="18812"/>
          <a:stretch>
            <a:fillRect/>
          </a:stretch>
        </p:blipFill>
        <p:spPr bwMode="auto">
          <a:xfrm>
            <a:off x="357158" y="571480"/>
            <a:ext cx="8486403" cy="55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19312" t="5657" r="19206"/>
          <a:stretch>
            <a:fillRect/>
          </a:stretch>
        </p:blipFill>
        <p:spPr bwMode="auto">
          <a:xfrm>
            <a:off x="357158" y="285728"/>
            <a:ext cx="840126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9706" t="13275" r="18812" b="3017"/>
          <a:stretch>
            <a:fillRect/>
          </a:stretch>
        </p:blipFill>
        <p:spPr bwMode="auto">
          <a:xfrm>
            <a:off x="214282" y="285728"/>
            <a:ext cx="8715404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9312" t="11315" r="19206" b="4633"/>
          <a:stretch>
            <a:fillRect/>
          </a:stretch>
        </p:blipFill>
        <p:spPr bwMode="auto">
          <a:xfrm>
            <a:off x="357158" y="285728"/>
            <a:ext cx="8393965" cy="559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люс 2"/>
          <p:cNvSpPr/>
          <p:nvPr/>
        </p:nvSpPr>
        <p:spPr>
          <a:xfrm>
            <a:off x="357158" y="4071942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357158" y="3214686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357158" y="4500570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100" t="8890" r="18812" b="10290"/>
          <a:stretch>
            <a:fillRect/>
          </a:stretch>
        </p:blipFill>
        <p:spPr bwMode="auto">
          <a:xfrm>
            <a:off x="371446" y="714356"/>
            <a:ext cx="841539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-конечная звезда 2"/>
          <p:cNvSpPr/>
          <p:nvPr/>
        </p:nvSpPr>
        <p:spPr>
          <a:xfrm>
            <a:off x="357158" y="4714884"/>
            <a:ext cx="214314" cy="21431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19706" t="16972" r="31423" b="15948"/>
          <a:stretch>
            <a:fillRect/>
          </a:stretch>
        </p:blipFill>
        <p:spPr bwMode="auto">
          <a:xfrm>
            <a:off x="142844" y="357166"/>
            <a:ext cx="885831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918" t="24246" r="19600" b="8674"/>
          <a:stretch>
            <a:fillRect/>
          </a:stretch>
        </p:blipFill>
        <p:spPr bwMode="auto">
          <a:xfrm>
            <a:off x="500034" y="714356"/>
            <a:ext cx="8501122" cy="452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3438" y="2000240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скт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3571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9312" t="19396" r="19994" b="11099"/>
          <a:stretch>
            <a:fillRect/>
          </a:stretch>
        </p:blipFill>
        <p:spPr bwMode="auto">
          <a:xfrm>
            <a:off x="285720" y="785794"/>
            <a:ext cx="869882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43504" y="27860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скт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57884" y="2571744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сота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3286124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сск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428868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с</a:t>
            </a:r>
            <a:r>
              <a:rPr lang="ru-RU" sz="1200" dirty="0" err="1" smtClean="0"/>
              <a:t>апо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523" r="18418"/>
          <a:stretch>
            <a:fillRect/>
          </a:stretch>
        </p:blipFill>
        <p:spPr bwMode="auto">
          <a:xfrm>
            <a:off x="571472" y="214290"/>
            <a:ext cx="8087255" cy="62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918" t="11315" r="19206" b="14760"/>
          <a:stretch>
            <a:fillRect/>
          </a:stretch>
        </p:blipFill>
        <p:spPr bwMode="auto">
          <a:xfrm>
            <a:off x="285720" y="714356"/>
            <a:ext cx="85832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918" t="8082" r="18812"/>
          <a:stretch>
            <a:fillRect/>
          </a:stretch>
        </p:blipFill>
        <p:spPr bwMode="auto">
          <a:xfrm>
            <a:off x="571471" y="500042"/>
            <a:ext cx="8199543" cy="590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917" t="12015" r="19600" b="4741"/>
          <a:stretch>
            <a:fillRect/>
          </a:stretch>
        </p:blipFill>
        <p:spPr bwMode="auto">
          <a:xfrm>
            <a:off x="214282" y="285728"/>
            <a:ext cx="86557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918" t="6466" r="19600"/>
          <a:stretch>
            <a:fillRect/>
          </a:stretch>
        </p:blipFill>
        <p:spPr bwMode="auto">
          <a:xfrm>
            <a:off x="285720" y="214290"/>
            <a:ext cx="8640687" cy="641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706" t="12123" r="19206" b="20797"/>
          <a:stretch>
            <a:fillRect/>
          </a:stretch>
        </p:blipFill>
        <p:spPr bwMode="auto">
          <a:xfrm>
            <a:off x="214282" y="928670"/>
            <a:ext cx="86715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706" t="13739" r="19206" b="16756"/>
          <a:stretch>
            <a:fillRect/>
          </a:stretch>
        </p:blipFill>
        <p:spPr bwMode="auto">
          <a:xfrm>
            <a:off x="142844" y="642918"/>
            <a:ext cx="849779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иванешко</dc:creator>
  <cp:lastModifiedBy>иванешко</cp:lastModifiedBy>
  <cp:revision>9</cp:revision>
  <dcterms:created xsi:type="dcterms:W3CDTF">2021-01-14T05:50:38Z</dcterms:created>
  <dcterms:modified xsi:type="dcterms:W3CDTF">2021-01-14T07:12:26Z</dcterms:modified>
</cp:coreProperties>
</file>